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24BC4-EB18-4674-B209-93E47B8F0A44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8380-B9B8-4B3C-994F-AC7ABE8671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24BC4-EB18-4674-B209-93E47B8F0A44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8380-B9B8-4B3C-994F-AC7ABE8671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24BC4-EB18-4674-B209-93E47B8F0A44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8380-B9B8-4B3C-994F-AC7ABE8671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24BC4-EB18-4674-B209-93E47B8F0A44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8380-B9B8-4B3C-994F-AC7ABE8671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24BC4-EB18-4674-B209-93E47B8F0A44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8380-B9B8-4B3C-994F-AC7ABE8671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24BC4-EB18-4674-B209-93E47B8F0A44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8380-B9B8-4B3C-994F-AC7ABE8671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24BC4-EB18-4674-B209-93E47B8F0A44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8380-B9B8-4B3C-994F-AC7ABE8671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24BC4-EB18-4674-B209-93E47B8F0A44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8380-B9B8-4B3C-994F-AC7ABE8671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24BC4-EB18-4674-B209-93E47B8F0A44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8380-B9B8-4B3C-994F-AC7ABE8671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24BC4-EB18-4674-B209-93E47B8F0A44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8380-B9B8-4B3C-994F-AC7ABE8671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24BC4-EB18-4674-B209-93E47B8F0A44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8380-B9B8-4B3C-994F-AC7ABE8671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D24BC4-EB18-4674-B209-93E47B8F0A44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FA8380-B9B8-4B3C-994F-AC7ABE8671C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1066799"/>
          </a:xfrm>
        </p:spPr>
        <p:txBody>
          <a:bodyPr>
            <a:normAutofit/>
          </a:bodyPr>
          <a:lstStyle/>
          <a:p>
            <a:r>
              <a:rPr lang="en-US" sz="3600" dirty="0" smtClean="0"/>
              <a:t>Food Traditions or Food for Holidays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Food Traditions or Food for Holidays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Food Traditions or Food for Holidays</dc:title>
  <dc:creator>teacher</dc:creator>
  <cp:lastModifiedBy>teacher</cp:lastModifiedBy>
  <cp:revision>1</cp:revision>
  <dcterms:created xsi:type="dcterms:W3CDTF">2013-01-30T19:52:06Z</dcterms:created>
  <dcterms:modified xsi:type="dcterms:W3CDTF">2013-01-30T19:52:43Z</dcterms:modified>
</cp:coreProperties>
</file>